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handoutMasterIdLst>
    <p:handoutMasterId r:id="rId14"/>
  </p:handoutMasterIdLst>
  <p:sldIdLst>
    <p:sldId id="256" r:id="rId3"/>
    <p:sldId id="268" r:id="rId4"/>
    <p:sldId id="265" r:id="rId5"/>
    <p:sldId id="261" r:id="rId6"/>
    <p:sldId id="258" r:id="rId7"/>
    <p:sldId id="262" r:id="rId8"/>
    <p:sldId id="263" r:id="rId9"/>
    <p:sldId id="260" r:id="rId10"/>
    <p:sldId id="266" r:id="rId11"/>
    <p:sldId id="267" r:id="rId12"/>
    <p:sldId id="264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689" autoAdjust="0"/>
  </p:normalViewPr>
  <p:slideViewPr>
    <p:cSldViewPr>
      <p:cViewPr varScale="1">
        <p:scale>
          <a:sx n="70" d="100"/>
          <a:sy n="70" d="100"/>
        </p:scale>
        <p:origin x="-11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4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146C0-2A09-4A45-B47F-6DF705907F23}" type="datetimeFigureOut">
              <a:rPr lang="pl-PL" smtClean="0"/>
              <a:t>2012-10-26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CB3E9-D6B3-4C91-8F08-9B619A6CF5C4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7D70-534D-4323-8E0D-AB449222C008}" type="datetimeFigureOut">
              <a:rPr lang="pl-PL" smtClean="0"/>
              <a:pPr/>
              <a:t>2012-10-26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8AD-7CFC-4C71-8FE8-EB4933D2B65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7D70-534D-4323-8E0D-AB449222C008}" type="datetimeFigureOut">
              <a:rPr lang="pl-PL" smtClean="0"/>
              <a:pPr/>
              <a:t>2012-10-26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8AD-7CFC-4C71-8FE8-EB4933D2B65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7D70-534D-4323-8E0D-AB449222C008}" type="datetimeFigureOut">
              <a:rPr lang="pl-PL" smtClean="0"/>
              <a:pPr/>
              <a:t>2012-10-26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8AD-7CFC-4C71-8FE8-EB4933D2B65D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468D-4ED1-4714-8E12-3ADF6734FB26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2012-10-26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CF52-77BA-424C-8CFC-FE0F8CF52572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7054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468D-4ED1-4714-8E12-3ADF6734FB26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2012-10-26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CF52-77BA-424C-8CFC-FE0F8CF52572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7474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468D-4ED1-4714-8E12-3ADF6734FB26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2012-10-26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CF52-77BA-424C-8CFC-FE0F8CF52572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2024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468D-4ED1-4714-8E12-3ADF6734FB26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2012-10-26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CF52-77BA-424C-8CFC-FE0F8CF52572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4435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468D-4ED1-4714-8E12-3ADF6734FB26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2012-10-26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CF52-77BA-424C-8CFC-FE0F8CF52572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4699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468D-4ED1-4714-8E12-3ADF6734FB26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2012-10-26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CF52-77BA-424C-8CFC-FE0F8CF52572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850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468D-4ED1-4714-8E12-3ADF6734FB26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2012-10-26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CF52-77BA-424C-8CFC-FE0F8CF52572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5665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468D-4ED1-4714-8E12-3ADF6734FB26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2012-10-26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CF52-77BA-424C-8CFC-FE0F8CF52572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7261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7D70-534D-4323-8E0D-AB449222C008}" type="datetimeFigureOut">
              <a:rPr lang="pl-PL" smtClean="0"/>
              <a:pPr/>
              <a:t>2012-10-26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8AD-7CFC-4C71-8FE8-EB4933D2B65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468D-4ED1-4714-8E12-3ADF6734FB26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2012-10-26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CF52-77BA-424C-8CFC-FE0F8CF52572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1891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468D-4ED1-4714-8E12-3ADF6734FB26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2012-10-26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CF52-77BA-424C-8CFC-FE0F8CF52572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1570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468D-4ED1-4714-8E12-3ADF6734FB26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2012-10-26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CF52-77BA-424C-8CFC-FE0F8CF52572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718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7D70-534D-4323-8E0D-AB449222C008}" type="datetimeFigureOut">
              <a:rPr lang="pl-PL" smtClean="0"/>
              <a:pPr/>
              <a:t>2012-10-26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8AD-7CFC-4C71-8FE8-EB4933D2B65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7D70-534D-4323-8E0D-AB449222C008}" type="datetimeFigureOut">
              <a:rPr lang="pl-PL" smtClean="0"/>
              <a:pPr/>
              <a:t>2012-10-26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8AD-7CFC-4C71-8FE8-EB4933D2B65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7D70-534D-4323-8E0D-AB449222C008}" type="datetimeFigureOut">
              <a:rPr lang="pl-PL" smtClean="0"/>
              <a:pPr/>
              <a:t>2012-10-26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8AD-7CFC-4C71-8FE8-EB4933D2B65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7D70-534D-4323-8E0D-AB449222C008}" type="datetimeFigureOut">
              <a:rPr lang="pl-PL" smtClean="0"/>
              <a:pPr/>
              <a:t>2012-10-26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8AD-7CFC-4C71-8FE8-EB4933D2B65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7D70-534D-4323-8E0D-AB449222C008}" type="datetimeFigureOut">
              <a:rPr lang="pl-PL" smtClean="0"/>
              <a:pPr/>
              <a:t>2012-10-26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8AD-7CFC-4C71-8FE8-EB4933D2B65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7D70-534D-4323-8E0D-AB449222C008}" type="datetimeFigureOut">
              <a:rPr lang="pl-PL" smtClean="0"/>
              <a:pPr/>
              <a:t>2012-10-26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8AD-7CFC-4C71-8FE8-EB4933D2B65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7D70-534D-4323-8E0D-AB449222C008}" type="datetimeFigureOut">
              <a:rPr lang="pl-PL" smtClean="0"/>
              <a:pPr/>
              <a:t>2012-10-26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8AD-7CFC-4C71-8FE8-EB4933D2B65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82D7D70-534D-4323-8E0D-AB449222C008}" type="datetimeFigureOut">
              <a:rPr lang="pl-PL" smtClean="0"/>
              <a:pPr/>
              <a:t>2012-10-26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A8CE8AD-7CFC-4C71-8FE8-EB4933D2B65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9468D-4ED1-4714-8E12-3ADF6734FB2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2012-10-26</a:t>
            </a:fld>
            <a:endParaRPr lang="pl-PL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CF52-77BA-424C-8CFC-FE0F8CF5257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65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J.io\Desktop\ddddddddddddddddddddd\Piraci%20z%20karaib&#243;w%20muzyka%20i%20obrazki-%5bwww_flv2mp3_com%5d.mp3" TargetMode="Externa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„Wygrywają ci, którzy się nie poddają”</a:t>
            </a:r>
            <a:endParaRPr lang="pl-PL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pl-PL" sz="3200" i="1" dirty="0" smtClean="0">
                <a:latin typeface="Harrington" pitchFamily="82" charset="0"/>
              </a:rPr>
              <a:t>Napoleon Hill</a:t>
            </a:r>
            <a:endParaRPr lang="pl-PL" sz="3200" i="1" dirty="0">
              <a:latin typeface="Harrington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54221473"/>
      </p:ext>
    </p:extLst>
  </p:cSld>
  <p:clrMapOvr>
    <a:masterClrMapping/>
  </p:clrMapOvr>
  <p:transition spd="slow" advTm="498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extLst mod="1">
    <p:ext uri="{E180D4A7-C9FB-4DFB-919C-405C955672EB}">
      <p14:showEvtLst xmlns:p14="http://schemas.microsoft.com/office/powerpoint/2010/main" xmlns="">
        <p14:playEvt time="4466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7365" y="620689"/>
            <a:ext cx="6417734" cy="1512168"/>
          </a:xfrm>
        </p:spPr>
        <p:txBody>
          <a:bodyPr>
            <a:noAutofit/>
          </a:bodyPr>
          <a:lstStyle/>
          <a:p>
            <a:r>
              <a:rPr lang="pl-PL" sz="2400" dirty="0" smtClean="0"/>
              <a:t>„To </a:t>
            </a:r>
            <a:r>
              <a:rPr lang="pl-PL" sz="2400" dirty="0"/>
              <a:t>jest coś pięknego, to spełnienie moich marzeń. Chciałem mieć dwa złote medale, ciężko trenowałem, aby dojść do celu, ale jak widać, gdy czegoś naprawdę bardzo pragniemy, możemy to </a:t>
            </a:r>
            <a:r>
              <a:rPr lang="pl-PL" sz="2400" dirty="0" smtClean="0"/>
              <a:t>osiągnąć „</a:t>
            </a:r>
            <a:endParaRPr lang="pl-PL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595312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022637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076"/>
    </mc:Choice>
    <mc:Fallback>
      <p:transition spd="slow" advTm="110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83691" y="404664"/>
            <a:ext cx="44043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„</a:t>
            </a:r>
            <a:r>
              <a:rPr lang="pl-PL" sz="36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Dopóki walczysz, jesteś zwycięzcą”</a:t>
            </a:r>
          </a:p>
          <a:p>
            <a:pPr algn="r"/>
            <a:endParaRPr lang="pl-PL" sz="36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pl-PL" sz="24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Św. Augustyn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7956376" y="6097071"/>
            <a:ext cx="1187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800" dirty="0">
                <a:solidFill>
                  <a:prstClr val="black"/>
                </a:solidFill>
              </a:rPr>
              <a:t>Opracowanie:</a:t>
            </a:r>
          </a:p>
          <a:p>
            <a:pPr lvl="0"/>
            <a:r>
              <a:rPr lang="pl-PL" sz="800" dirty="0">
                <a:solidFill>
                  <a:prstClr val="black"/>
                </a:solidFill>
              </a:rPr>
              <a:t>Piotr Kaczor</a:t>
            </a:r>
          </a:p>
          <a:p>
            <a:pPr lvl="0"/>
            <a:r>
              <a:rPr lang="pl-PL" sz="800" dirty="0">
                <a:solidFill>
                  <a:prstClr val="black"/>
                </a:solidFill>
              </a:rPr>
              <a:t>Jędrzej Kędzierski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6773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2947640">
        <p14:reveal/>
      </p:transition>
    </mc:Choice>
    <mc:Fallback>
      <p:transition spd="slow" advClick="0" advTm="29476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„Wygrywają ci, którzy się nie poddają”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pl-PL" i="1" dirty="0" smtClean="0">
                <a:latin typeface="Harrington" pitchFamily="82" charset="0"/>
              </a:rPr>
              <a:t>Napoleon Hill</a:t>
            </a:r>
            <a:endParaRPr lang="pl-PL" i="1" dirty="0">
              <a:latin typeface="Harringto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2675467"/>
            <a:ext cx="8064895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9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RAFAŁ WILK</a:t>
            </a:r>
            <a:endParaRPr lang="pl-PL" sz="9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raci z karaibów muzyka i obrazki-[www_flv2mp3_com]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tretch>
            <a:fillRect/>
          </a:stretch>
        </p:blipFill>
        <p:spPr>
          <a:xfrm>
            <a:off x="8501090" y="6357958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898003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4767">
        <p:fade/>
      </p:transition>
    </mc:Choice>
    <mc:Fallback>
      <p:transition spd="med" advTm="47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538" y="0"/>
            <a:ext cx="9154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80374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305">
        <p:dissolve/>
      </p:transition>
    </mc:Choice>
    <mc:Fallback>
      <p:transition spd="slow" advClick="0" advTm="5305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6187" y="260648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043608" y="5229200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Osiągnięcia Rafała Wilka:</a:t>
            </a:r>
          </a:p>
          <a:p>
            <a:r>
              <a:rPr lang="pl-PL" dirty="0" smtClean="0"/>
              <a:t>-Młodzieżowe Drużynowe Mistrzostwa Polski: </a:t>
            </a:r>
          </a:p>
          <a:p>
            <a:r>
              <a:rPr lang="pl-PL" dirty="0" smtClean="0"/>
              <a:t>1 MIEJSCE - 1994</a:t>
            </a:r>
          </a:p>
          <a:p>
            <a:r>
              <a:rPr lang="pl-PL" dirty="0" smtClean="0"/>
              <a:t>1 MIEJSCE - 1995</a:t>
            </a:r>
          </a:p>
          <a:p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37529122"/>
      </p:ext>
    </p:extLst>
  </p:cSld>
  <p:clrMapOvr>
    <a:masterClrMapping/>
  </p:clrMapOvr>
  <p:transition spd="slow" advClick="0" advTm="9386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281113"/>
            <a:ext cx="666750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592813104"/>
      </p:ext>
    </p:extLst>
  </p:cSld>
  <p:clrMapOvr>
    <a:masterClrMapping/>
  </p:clrMapOvr>
  <p:transition spd="slow" advClick="0" advTm="553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/>
              <a:t>Upór i sportowe umiejętności zaprowadziły go na Igrzyska Paraolimpijskie, gdzie zdobył dwa </a:t>
            </a:r>
            <a:r>
              <a:rPr lang="pl-PL" sz="3200" dirty="0" smtClean="0"/>
              <a:t>złote medale</a:t>
            </a:r>
            <a:r>
              <a:rPr lang="pl-PL" sz="3200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128792" cy="4749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964012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7792">
        <p:split orient="vert"/>
      </p:transition>
    </mc:Choice>
    <mc:Fallback>
      <p:transition spd="slow" advClick="0" advTm="779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604867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74658" y="5596814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Złoto LIP Londyn 2012 – kolarstwo szosowe; jazda na czas (H3 – </a:t>
            </a:r>
            <a:r>
              <a:rPr lang="pl-PL" sz="16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handbike</a:t>
            </a:r>
            <a:r>
              <a:rPr lang="pl-PL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  <a:endParaRPr lang="pl-PL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Złoto LIP Londyn 2012 – kolarstwo szosowe; wyścig ze startu wspólnego (H3 – </a:t>
            </a:r>
            <a:r>
              <a:rPr lang="pl-PL" sz="1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handbike</a:t>
            </a:r>
            <a:r>
              <a:rPr lang="pl-PL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  <a:endParaRPr lang="pl-PL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702608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8758">
        <p14:ripple/>
      </p:transition>
    </mc:Choice>
    <mc:Fallback>
      <p:transition spd="slow" advClick="0" advTm="87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6300192" y="980728"/>
            <a:ext cx="2386608" cy="4608512"/>
          </a:xfrm>
        </p:spPr>
        <p:txBody>
          <a:bodyPr/>
          <a:lstStyle/>
          <a:p>
            <a:endParaRPr lang="pl-PL" dirty="0"/>
          </a:p>
          <a:p>
            <a:pPr algn="ctr"/>
            <a:r>
              <a:rPr lang="pl-PL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„W życiu ważny jest nie triumf lecz walka;</a:t>
            </a:r>
          </a:p>
          <a:p>
            <a:pPr algn="ctr"/>
            <a:r>
              <a:rPr lang="pl-PL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rzeczą istotną jest nie zwyciężać,</a:t>
            </a:r>
          </a:p>
          <a:p>
            <a:pPr algn="ctr"/>
            <a:r>
              <a:rPr lang="pl-PL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lecz umieć toczyć zwycięski bój”.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obrazu 3"/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57150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992912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076"/>
    </mc:Choice>
    <mc:Fallback>
      <p:transition spd="slow" advTm="120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7|3.2|3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ztałt fali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362</TotalTime>
  <Words>169</Words>
  <Application>Microsoft Office PowerPoint</Application>
  <PresentationFormat>Pokaz na ekranie (4:3)</PresentationFormat>
  <Paragraphs>23</Paragraphs>
  <Slides>11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11</vt:i4>
      </vt:variant>
    </vt:vector>
  </HeadingPairs>
  <TitlesOfParts>
    <vt:vector size="13" baseType="lpstr">
      <vt:lpstr>Kształt fali</vt:lpstr>
      <vt:lpstr>Motyw pakietu Office</vt:lpstr>
      <vt:lpstr>„Wygrywają ci, którzy się nie poddają”</vt:lpstr>
      <vt:lpstr>„Wygrywają ci, którzy się nie poddają”</vt:lpstr>
      <vt:lpstr>Slajd 3</vt:lpstr>
      <vt:lpstr>Slajd 4</vt:lpstr>
      <vt:lpstr>Slajd 5</vt:lpstr>
      <vt:lpstr>Slajd 6</vt:lpstr>
      <vt:lpstr>Upór i sportowe umiejętności zaprowadziły go na Igrzyska Paraolimpijskie, gdzie zdobył dwa złote medale.</vt:lpstr>
      <vt:lpstr>Slajd 8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„Wygrywają ci, którzy się nie poddają”</dc:title>
  <dc:creator>jedrek</dc:creator>
  <cp:lastModifiedBy>J</cp:lastModifiedBy>
  <cp:revision>37</cp:revision>
  <dcterms:created xsi:type="dcterms:W3CDTF">2012-10-23T11:53:56Z</dcterms:created>
  <dcterms:modified xsi:type="dcterms:W3CDTF">2012-10-26T08:22:59Z</dcterms:modified>
</cp:coreProperties>
</file>